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7" r:id="rId4"/>
    <p:sldId id="268" r:id="rId5"/>
    <p:sldId id="266" r:id="rId6"/>
    <p:sldId id="260" r:id="rId7"/>
    <p:sldId id="261" r:id="rId8"/>
    <p:sldId id="262" r:id="rId9"/>
    <p:sldId id="264" r:id="rId10"/>
    <p:sldId id="269" r:id="rId11"/>
    <p:sldId id="270" r:id="rId12"/>
    <p:sldId id="272" r:id="rId13"/>
    <p:sldId id="27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7200" y="0"/>
            <a:ext cx="7391400" cy="6858000"/>
            <a:chOff x="457200" y="0"/>
            <a:chExt cx="7391400" cy="6858000"/>
          </a:xfrm>
        </p:grpSpPr>
        <p:pic>
          <p:nvPicPr>
            <p:cNvPr id="2" name="Picture 1" descr="8c9d05ad1a14d4e2b60e4a3c76c026fc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734937"/>
              <a:ext cx="7391400" cy="512306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57200" y="0"/>
              <a:ext cx="7391400" cy="1938992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rgbClr val="7030A0"/>
                  </a:solidFill>
                </a:rPr>
                <a:t>WELCOME    </a:t>
              </a:r>
            </a:p>
            <a:p>
              <a:pPr algn="ctr"/>
              <a:endPara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447800"/>
            <a:ext cx="7467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Teachers identifications: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Biplab Bikash Tripura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Assistant Teacher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Taitong Para Govt. Primary School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Rajasthali,Rangamati.</a:t>
            </a:r>
            <a:endParaRPr lang="en-US" dirty="0" smtClean="0">
              <a:solidFill>
                <a:srgbClr val="FFFF00"/>
              </a:solidFill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E-mail : </a:t>
            </a:r>
            <a:r>
              <a:rPr lang="en-US" sz="4000" b="1" dirty="0" smtClean="0">
                <a:solidFill>
                  <a:srgbClr val="002060"/>
                </a:solidFill>
              </a:rPr>
              <a:t>bbtripura@gmail.com</a:t>
            </a:r>
          </a:p>
          <a:p>
            <a:pPr algn="ctr"/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76400"/>
            <a:ext cx="7162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B050"/>
                </a:solidFill>
              </a:rPr>
              <a:t>Class  : Two</a:t>
            </a:r>
          </a:p>
          <a:p>
            <a:r>
              <a:rPr lang="en-US" sz="6600" dirty="0" smtClean="0">
                <a:solidFill>
                  <a:srgbClr val="FF0000"/>
                </a:solidFill>
              </a:rPr>
              <a:t>   Sub : English</a:t>
            </a:r>
          </a:p>
          <a:p>
            <a:r>
              <a:rPr lang="en-US" sz="6600" dirty="0" smtClean="0">
                <a:solidFill>
                  <a:schemeClr val="bg1"/>
                </a:solidFill>
              </a:rPr>
              <a:t>Time  : 35 </a:t>
            </a:r>
            <a:r>
              <a:rPr lang="en-US" sz="6600" dirty="0" err="1" smtClean="0">
                <a:solidFill>
                  <a:schemeClr val="bg1"/>
                </a:solidFill>
              </a:rPr>
              <a:t>minites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1"/>
          <p:cNvSpPr/>
          <p:nvPr/>
        </p:nvSpPr>
        <p:spPr>
          <a:xfrm>
            <a:off x="457200" y="1524000"/>
            <a:ext cx="8229600" cy="3352800"/>
          </a:xfrm>
          <a:prstGeom prst="wedgeRectCallou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7030A0"/>
                </a:solidFill>
              </a:rPr>
              <a:t>Alphabet (Aa-Dd )</a:t>
            </a:r>
          </a:p>
          <a:p>
            <a:pPr algn="ctr"/>
            <a:r>
              <a:rPr lang="en-US" sz="7200" dirty="0" smtClean="0">
                <a:solidFill>
                  <a:srgbClr val="7030A0"/>
                </a:solidFill>
              </a:rPr>
              <a:t>Lesson-3</a:t>
            </a:r>
          </a:p>
          <a:p>
            <a:pPr algn="ctr"/>
            <a:r>
              <a:rPr lang="en-US" sz="7200" dirty="0" smtClean="0">
                <a:solidFill>
                  <a:srgbClr val="7030A0"/>
                </a:solidFill>
              </a:rPr>
              <a:t>At </a:t>
            </a:r>
            <a:r>
              <a:rPr lang="en-US" sz="6600" dirty="0" smtClean="0">
                <a:solidFill>
                  <a:srgbClr val="7030A0"/>
                </a:solidFill>
              </a:rPr>
              <a:t>page 9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838200"/>
            <a:ext cx="838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50"/>
                </a:solidFill>
              </a:rPr>
              <a:t>Learning outcomes:</a:t>
            </a:r>
          </a:p>
          <a:p>
            <a:r>
              <a:rPr lang="en-US" sz="5400" dirty="0" smtClean="0">
                <a:solidFill>
                  <a:srgbClr val="FF0000"/>
                </a:solidFill>
              </a:rPr>
              <a:t>Students will be able to </a:t>
            </a:r>
            <a:r>
              <a:rPr lang="en-US" sz="4800" dirty="0" smtClean="0">
                <a:solidFill>
                  <a:srgbClr val="FF0000"/>
                </a:solidFill>
              </a:rPr>
              <a:t>–</a:t>
            </a:r>
          </a:p>
          <a:p>
            <a:r>
              <a:rPr lang="en-US" sz="4800" dirty="0" smtClean="0">
                <a:solidFill>
                  <a:srgbClr val="FFFF00"/>
                </a:solidFill>
              </a:rPr>
              <a:t>(1)Know about Aa-Dd.</a:t>
            </a:r>
          </a:p>
          <a:p>
            <a:r>
              <a:rPr lang="en-US" sz="4800" dirty="0" smtClean="0">
                <a:solidFill>
                  <a:srgbClr val="FFFF00"/>
                </a:solidFill>
              </a:rPr>
              <a:t>(2)Say Aa-Dd with correctly.</a:t>
            </a:r>
          </a:p>
          <a:p>
            <a:r>
              <a:rPr lang="en-US" sz="4800" dirty="0" smtClean="0">
                <a:solidFill>
                  <a:srgbClr val="FFFF00"/>
                </a:solidFill>
              </a:rPr>
              <a:t>(3)Know and say 2 words with every alphabet Aa-Dd.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143000"/>
            <a:ext cx="3429000" cy="2406242"/>
          </a:xfrm>
          <a:prstGeom prst="rect">
            <a:avLst/>
          </a:prstGeom>
        </p:spPr>
      </p:pic>
      <p:pic>
        <p:nvPicPr>
          <p:cNvPr id="3" name="Picture 2" descr="a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038600"/>
            <a:ext cx="3200400" cy="2333105"/>
          </a:xfrm>
          <a:prstGeom prst="rect">
            <a:avLst/>
          </a:prstGeom>
        </p:spPr>
      </p:pic>
      <p:pic>
        <p:nvPicPr>
          <p:cNvPr id="4" name="Picture 3" descr="ax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4038600"/>
            <a:ext cx="3048000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Look at the picture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34290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Apple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6273225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Ant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61722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Axe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143000"/>
            <a:ext cx="1447800" cy="221599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3800" dirty="0" smtClean="0"/>
              <a:t>A</a:t>
            </a:r>
            <a:endParaRPr lang="en-US" sz="13800" dirty="0"/>
          </a:p>
        </p:txBody>
      </p:sp>
      <p:sp>
        <p:nvSpPr>
          <p:cNvPr id="11" name="Right Arrow 10"/>
          <p:cNvSpPr/>
          <p:nvPr/>
        </p:nvSpPr>
        <p:spPr>
          <a:xfrm>
            <a:off x="2057400" y="1828800"/>
            <a:ext cx="685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/>
      <p:bldP spid="8" grpId="1"/>
      <p:bldP spid="9" grpId="0"/>
      <p:bldP spid="9" grpId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57400"/>
            <a:ext cx="2743200" cy="2362200"/>
          </a:xfrm>
          <a:prstGeom prst="rect">
            <a:avLst/>
          </a:prstGeom>
        </p:spPr>
      </p:pic>
      <p:pic>
        <p:nvPicPr>
          <p:cNvPr id="3" name="Picture 2" descr="b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57400"/>
            <a:ext cx="2667000" cy="2362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81000"/>
            <a:ext cx="75438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Look at the picture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4495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Ball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6553200" y="44196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Bat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981200"/>
            <a:ext cx="1600200" cy="264687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6600" dirty="0" smtClean="0"/>
              <a:t>B</a:t>
            </a:r>
            <a:endParaRPr lang="en-US" sz="16600" dirty="0"/>
          </a:p>
        </p:txBody>
      </p:sp>
      <p:sp>
        <p:nvSpPr>
          <p:cNvPr id="9" name="Right Arrow 8"/>
          <p:cNvSpPr/>
          <p:nvPr/>
        </p:nvSpPr>
        <p:spPr>
          <a:xfrm>
            <a:off x="2057400" y="2819400"/>
            <a:ext cx="9144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.jpg"/>
          <p:cNvPicPr>
            <a:picLocks noChangeAspect="1"/>
          </p:cNvPicPr>
          <p:nvPr/>
        </p:nvPicPr>
        <p:blipFill>
          <a:blip r:embed="rId2"/>
          <a:srcRect l="4082"/>
          <a:stretch>
            <a:fillRect/>
          </a:stretch>
        </p:blipFill>
        <p:spPr>
          <a:xfrm>
            <a:off x="2514600" y="1371600"/>
            <a:ext cx="3200400" cy="1966784"/>
          </a:xfrm>
          <a:prstGeom prst="rect">
            <a:avLst/>
          </a:prstGeom>
        </p:spPr>
      </p:pic>
      <p:pic>
        <p:nvPicPr>
          <p:cNvPr id="4" name="Picture 3" descr="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114800"/>
            <a:ext cx="2514600" cy="2180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152400"/>
            <a:ext cx="693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Look at the picture</a:t>
            </a:r>
          </a:p>
          <a:p>
            <a:pPr algn="ctr"/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32766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Cap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248400" y="3200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Cup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621166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Cat</a:t>
            </a:r>
            <a:endParaRPr lang="en-US" sz="3600" dirty="0"/>
          </a:p>
        </p:txBody>
      </p:sp>
      <p:pic>
        <p:nvPicPr>
          <p:cNvPr id="9" name="Picture 8" descr="RiceJumboCupBlu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1371600"/>
            <a:ext cx="2819400" cy="18646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1524000"/>
            <a:ext cx="1676400" cy="156966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C</a:t>
            </a:r>
            <a:endParaRPr lang="en-US" sz="9600" dirty="0"/>
          </a:p>
        </p:txBody>
      </p:sp>
      <p:sp>
        <p:nvSpPr>
          <p:cNvPr id="11" name="Right Arrow 10"/>
          <p:cNvSpPr/>
          <p:nvPr/>
        </p:nvSpPr>
        <p:spPr>
          <a:xfrm>
            <a:off x="1905000" y="1905000"/>
            <a:ext cx="6096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/>
      <p:bldP spid="8" grpId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ictures\Pictures (2)\Sample Pictures\vlcsnap-2012-06-04-17h07m31s212.png"/>
          <p:cNvPicPr>
            <a:picLocks noChangeAspect="1" noChangeArrowheads="1"/>
          </p:cNvPicPr>
          <p:nvPr/>
        </p:nvPicPr>
        <p:blipFill>
          <a:blip r:embed="rId2"/>
          <a:srcRect l="60000" t="35000" r="13750" b="16429"/>
          <a:stretch>
            <a:fillRect/>
          </a:stretch>
        </p:blipFill>
        <p:spPr bwMode="auto">
          <a:xfrm>
            <a:off x="5410200" y="2819400"/>
            <a:ext cx="2743200" cy="2362200"/>
          </a:xfrm>
          <a:prstGeom prst="rect">
            <a:avLst/>
          </a:prstGeom>
          <a:noFill/>
        </p:spPr>
      </p:pic>
      <p:pic>
        <p:nvPicPr>
          <p:cNvPr id="3" name="Picture 2" descr="do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819400"/>
            <a:ext cx="2819400" cy="2438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4572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Look at the picture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51816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Dog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51054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Doll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3048000"/>
            <a:ext cx="1371600" cy="18620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1500" dirty="0" smtClean="0"/>
              <a:t>D</a:t>
            </a:r>
            <a:endParaRPr lang="en-US" sz="11500" dirty="0"/>
          </a:p>
        </p:txBody>
      </p:sp>
      <p:sp>
        <p:nvSpPr>
          <p:cNvPr id="8" name="Right Arrow 7"/>
          <p:cNvSpPr/>
          <p:nvPr/>
        </p:nvSpPr>
        <p:spPr>
          <a:xfrm>
            <a:off x="1600200" y="3657600"/>
            <a:ext cx="6096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/>
      <p:bldP spid="6" grpId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4400" dirty="0" smtClean="0">
                <a:solidFill>
                  <a:srgbClr val="FFC000"/>
                </a:solidFill>
              </a:rPr>
              <a:t>Teachers and students reading </a:t>
            </a:r>
            <a:r>
              <a:rPr lang="en-US" sz="4800" dirty="0" smtClean="0">
                <a:solidFill>
                  <a:srgbClr val="FFC000"/>
                </a:solidFill>
              </a:rPr>
              <a:t>:</a:t>
            </a:r>
            <a:endParaRPr lang="en-US" sz="3600" dirty="0">
              <a:solidFill>
                <a:srgbClr val="FFC000"/>
              </a:solidFill>
            </a:endParaRPr>
          </a:p>
        </p:txBody>
      </p:sp>
      <p:pic>
        <p:nvPicPr>
          <p:cNvPr id="5" name="Picture 4" descr="imagesCAVNN7TE.jpg"/>
          <p:cNvPicPr>
            <a:picLocks noChangeAspect="1"/>
          </p:cNvPicPr>
          <p:nvPr/>
        </p:nvPicPr>
        <p:blipFill>
          <a:blip r:embed="rId2"/>
          <a:srcRect b="14894"/>
          <a:stretch>
            <a:fillRect/>
          </a:stretch>
        </p:blipFill>
        <p:spPr>
          <a:xfrm>
            <a:off x="533400" y="1447800"/>
            <a:ext cx="7696200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Students reading(group &amp;individual)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3" name="Picture 2" descr="imagesCA0W3R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267200" cy="3733800"/>
          </a:xfrm>
          <a:prstGeom prst="rect">
            <a:avLst/>
          </a:prstGeom>
        </p:spPr>
      </p:pic>
      <p:pic>
        <p:nvPicPr>
          <p:cNvPr id="4" name="Picture 3" descr="imagesCA3B116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00200"/>
            <a:ext cx="4114800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</a:rPr>
              <a:t>Match the capital and small letters: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981200"/>
            <a:ext cx="1981200" cy="472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 smtClean="0">
              <a:solidFill>
                <a:srgbClr val="FFFF00"/>
              </a:solidFill>
            </a:endParaRPr>
          </a:p>
          <a:p>
            <a:pPr algn="ctr"/>
            <a:endParaRPr lang="en-US" sz="4800" dirty="0" smtClean="0">
              <a:solidFill>
                <a:srgbClr val="FFFF00"/>
              </a:solidFill>
            </a:endParaRPr>
          </a:p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A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ctr"/>
            <a:endParaRPr lang="en-US" sz="3600" dirty="0" smtClean="0"/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B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ctr"/>
            <a:endParaRPr lang="en-US" sz="3600" dirty="0" smtClean="0"/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C</a:t>
            </a:r>
          </a:p>
          <a:p>
            <a:pPr algn="ctr"/>
            <a:endParaRPr lang="en-US" sz="4400" dirty="0" smtClean="0">
              <a:solidFill>
                <a:srgbClr val="FFFF00"/>
              </a:solidFill>
            </a:endParaRPr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D</a:t>
            </a:r>
            <a:endParaRPr lang="en-US" sz="3600" dirty="0" smtClean="0">
              <a:solidFill>
                <a:srgbClr val="FFFF00"/>
              </a:solidFill>
            </a:endParaRPr>
          </a:p>
          <a:p>
            <a:pPr algn="ctr"/>
            <a:endParaRPr lang="en-US" sz="3600" dirty="0" smtClean="0"/>
          </a:p>
          <a:p>
            <a:pPr algn="ctr"/>
            <a:endParaRPr lang="en-US" sz="3600" dirty="0" smtClean="0">
              <a:solidFill>
                <a:srgbClr val="FFFF00"/>
              </a:solidFill>
            </a:endParaRPr>
          </a:p>
          <a:p>
            <a:pPr algn="ctr"/>
            <a:endParaRPr lang="en-US" sz="36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5791200" y="1905000"/>
            <a:ext cx="2133600" cy="495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70C0"/>
                </a:solidFill>
              </a:rPr>
              <a:t>C</a:t>
            </a:r>
          </a:p>
          <a:p>
            <a:pPr algn="ctr"/>
            <a:r>
              <a:rPr lang="en-US" sz="7200" dirty="0" smtClean="0">
                <a:solidFill>
                  <a:srgbClr val="0070C0"/>
                </a:solidFill>
              </a:rPr>
              <a:t>a</a:t>
            </a:r>
          </a:p>
          <a:p>
            <a:pPr algn="ctr"/>
            <a:r>
              <a:rPr lang="en-US" sz="6600" dirty="0" smtClean="0">
                <a:solidFill>
                  <a:srgbClr val="0070C0"/>
                </a:solidFill>
              </a:rPr>
              <a:t>d</a:t>
            </a:r>
            <a:endParaRPr lang="en-US" sz="1600" dirty="0" smtClean="0">
              <a:solidFill>
                <a:srgbClr val="0070C0"/>
              </a:solidFill>
            </a:endParaRPr>
          </a:p>
          <a:p>
            <a:pPr algn="ctr"/>
            <a:r>
              <a:rPr lang="en-US" sz="5400" dirty="0" smtClean="0">
                <a:solidFill>
                  <a:srgbClr val="0070C0"/>
                </a:solidFill>
              </a:rPr>
              <a:t>b</a:t>
            </a:r>
            <a:endParaRPr lang="en-US" sz="2400" dirty="0" smtClean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286000" y="2438400"/>
            <a:ext cx="43434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209800" y="3581400"/>
            <a:ext cx="4495800" cy="213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09800" y="2971800"/>
            <a:ext cx="43434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286000" y="4953000"/>
            <a:ext cx="43434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</a:rPr>
              <a:t>Match with alphabet and picture:</a:t>
            </a:r>
            <a:endParaRPr lang="en-US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828800"/>
            <a:ext cx="1600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a</a:t>
            </a:r>
          </a:p>
          <a:p>
            <a:r>
              <a:rPr lang="en-US" sz="6000" dirty="0" smtClean="0"/>
              <a:t>b</a:t>
            </a:r>
          </a:p>
          <a:p>
            <a:r>
              <a:rPr lang="en-US" sz="6000" dirty="0" smtClean="0"/>
              <a:t>c </a:t>
            </a:r>
          </a:p>
          <a:p>
            <a:r>
              <a:rPr lang="en-US" sz="6000" dirty="0" smtClean="0"/>
              <a:t>d </a:t>
            </a:r>
          </a:p>
          <a:p>
            <a:endParaRPr lang="en-US" sz="6000" dirty="0" smtClean="0"/>
          </a:p>
          <a:p>
            <a:endParaRPr lang="en-US" sz="6000" dirty="0" smtClean="0"/>
          </a:p>
        </p:txBody>
      </p:sp>
      <p:pic>
        <p:nvPicPr>
          <p:cNvPr id="4" name="Picture 3" descr="soccer-b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410200" y="1524000"/>
            <a:ext cx="1295401" cy="1055434"/>
          </a:xfrm>
          <a:prstGeom prst="rect">
            <a:avLst/>
          </a:prstGeom>
        </p:spPr>
      </p:pic>
      <p:pic>
        <p:nvPicPr>
          <p:cNvPr id="6" name="Picture 5" descr="do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733800"/>
            <a:ext cx="1295400" cy="1143000"/>
          </a:xfrm>
          <a:prstGeom prst="rect">
            <a:avLst/>
          </a:prstGeom>
        </p:spPr>
      </p:pic>
      <p:pic>
        <p:nvPicPr>
          <p:cNvPr id="7" name="Picture 6" descr="app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5105400"/>
            <a:ext cx="1295400" cy="106944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600200" y="2514600"/>
            <a:ext cx="4114800" cy="320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828800" y="2209800"/>
            <a:ext cx="35814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RiceJumboCupBlu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10200" y="2667001"/>
            <a:ext cx="1295400" cy="9144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1752600" y="3200400"/>
            <a:ext cx="3733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1600200" y="4191000"/>
            <a:ext cx="3962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57200" y="304800"/>
            <a:ext cx="7848600" cy="601980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chemeClr val="tx2">
                    <a:lumMod val="50000"/>
                  </a:schemeClr>
                </a:solidFill>
              </a:rPr>
              <a:t>THANKS</a:t>
            </a:r>
          </a:p>
          <a:p>
            <a:pPr algn="ctr"/>
            <a:r>
              <a:rPr lang="en-US" sz="9600" dirty="0" smtClean="0">
                <a:solidFill>
                  <a:schemeClr val="tx2">
                    <a:lumMod val="50000"/>
                  </a:schemeClr>
                </a:solidFill>
              </a:rPr>
              <a:t>To All.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194</TotalTime>
  <Words>139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Millennium</dc:creator>
  <cp:lastModifiedBy>Millennium</cp:lastModifiedBy>
  <cp:revision>50</cp:revision>
  <dcterms:created xsi:type="dcterms:W3CDTF">2006-08-16T00:00:00Z</dcterms:created>
  <dcterms:modified xsi:type="dcterms:W3CDTF">2013-12-29T10:33:16Z</dcterms:modified>
</cp:coreProperties>
</file>